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2" r:id="rId2"/>
    <p:sldMasterId id="2147483656" r:id="rId3"/>
  </p:sldMasterIdLst>
  <p:sldIdLst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10C76"/>
    <a:srgbClr val="9E28B5"/>
    <a:srgbClr val="898B8B"/>
    <a:srgbClr val="9899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65"/>
    <p:restoredTop sz="94831"/>
  </p:normalViewPr>
  <p:slideViewPr>
    <p:cSldViewPr snapToGrid="0" snapToObjects="1">
      <p:cViewPr varScale="1">
        <p:scale>
          <a:sx n="87" d="100"/>
          <a:sy n="87" d="100"/>
        </p:scale>
        <p:origin x="1548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ableStyles" Target="tableStyle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683" y="4100266"/>
            <a:ext cx="8229600" cy="2299751"/>
          </a:xfrm>
          <a:prstGeom prst="rect">
            <a:avLst/>
          </a:prstGeom>
        </p:spPr>
        <p:txBody>
          <a:bodyPr vert="horz"/>
          <a:lstStyle>
            <a:lvl1pPr algn="r">
              <a:lnSpc>
                <a:spcPct val="70000"/>
              </a:lnSpc>
              <a:defRPr sz="6000" baseline="0">
                <a:solidFill>
                  <a:srgbClr val="9E28B5"/>
                </a:solidFill>
                <a:latin typeface="AvenirNext LT Pro Heavy" panose="020B0903020202020204" pitchFamily="34" charset="0"/>
                <a:cs typeface="AvenirNext LT Pro Heavy" panose="020B0903020202020204" pitchFamily="34" charset="0"/>
              </a:defRPr>
            </a:lvl1pPr>
          </a:lstStyle>
          <a:p>
            <a:pPr>
              <a:lnSpc>
                <a:spcPts val="4800"/>
              </a:lnSpc>
            </a:pPr>
            <a:r>
              <a:rPr lang="en-US" sz="5600" cap="all" dirty="0" smtClean="0">
                <a:solidFill>
                  <a:srgbClr val="9E28B5"/>
                </a:solidFill>
                <a:latin typeface="Avenir Next Heavy"/>
              </a:rPr>
              <a:t>TITLE OF</a:t>
            </a:r>
            <a:br>
              <a:rPr lang="en-US" sz="5600" cap="all" dirty="0" smtClean="0">
                <a:solidFill>
                  <a:srgbClr val="9E28B5"/>
                </a:solidFill>
                <a:latin typeface="Avenir Next Heavy"/>
              </a:rPr>
            </a:br>
            <a:r>
              <a:rPr lang="en-US" sz="5600" cap="all" dirty="0" smtClean="0">
                <a:solidFill>
                  <a:srgbClr val="9E28B5"/>
                </a:solidFill>
                <a:latin typeface="Avenir Next Heavy"/>
              </a:rPr>
              <a:t>PRESENTATION</a:t>
            </a:r>
            <a:br>
              <a:rPr lang="en-US" sz="5600" cap="all" dirty="0" smtClean="0">
                <a:solidFill>
                  <a:srgbClr val="9E28B5"/>
                </a:solidFill>
                <a:latin typeface="Avenir Next Heavy"/>
              </a:rPr>
            </a:br>
            <a:r>
              <a:rPr lang="en-US" sz="5600" cap="all" dirty="0" smtClean="0">
                <a:solidFill>
                  <a:srgbClr val="9E28B5"/>
                </a:solidFill>
                <a:latin typeface="Avenir Next Heavy"/>
              </a:rPr>
              <a:t>GOES HERE</a:t>
            </a:r>
            <a:endParaRPr lang="en-US" sz="5600" cap="all" dirty="0">
              <a:solidFill>
                <a:srgbClr val="510C76"/>
              </a:solidFill>
              <a:latin typeface="Avenir Next Heavy"/>
            </a:endParaRPr>
          </a:p>
        </p:txBody>
      </p:sp>
    </p:spTree>
    <p:extLst>
      <p:ext uri="{BB962C8B-B14F-4D97-AF65-F5344CB8AC3E}">
        <p14:creationId xmlns:p14="http://schemas.microsoft.com/office/powerpoint/2010/main" val="3644548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85662" y="1741667"/>
            <a:ext cx="6200765" cy="3518701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ct val="70000"/>
              </a:lnSpc>
              <a:defRPr sz="4000" baseline="0">
                <a:solidFill>
                  <a:srgbClr val="510C76"/>
                </a:solidFill>
                <a:latin typeface="AvenirNext LT Pro Heavy" panose="020B0903020202020204" pitchFamily="34" charset="0"/>
                <a:cs typeface="AvenirNext LT Pro Heavy" panose="020B0903020202020204" pitchFamily="34" charset="0"/>
              </a:defRPr>
            </a:lvl1pPr>
          </a:lstStyle>
          <a:p>
            <a:pPr>
              <a:lnSpc>
                <a:spcPts val="3500"/>
              </a:lnSpc>
            </a:pPr>
            <a:r>
              <a:rPr lang="en-US" sz="4000" cap="all" dirty="0" smtClean="0">
                <a:solidFill>
                  <a:srgbClr val="9E28B5"/>
                </a:solidFill>
                <a:latin typeface="Avenir Next Heavy"/>
              </a:rPr>
              <a:t>TITLE OF</a:t>
            </a:r>
            <a:br>
              <a:rPr lang="en-US" sz="4000" cap="all" dirty="0" smtClean="0">
                <a:solidFill>
                  <a:srgbClr val="9E28B5"/>
                </a:solidFill>
                <a:latin typeface="Avenir Next Heavy"/>
              </a:rPr>
            </a:br>
            <a:r>
              <a:rPr lang="en-US" sz="4000" cap="all" dirty="0" smtClean="0">
                <a:solidFill>
                  <a:srgbClr val="9E28B5"/>
                </a:solidFill>
                <a:latin typeface="Avenir Next Heavy"/>
              </a:rPr>
              <a:t>SECTION ITEM</a:t>
            </a:r>
            <a:br>
              <a:rPr lang="en-US" sz="4000" cap="all" dirty="0" smtClean="0">
                <a:solidFill>
                  <a:srgbClr val="9E28B5"/>
                </a:solidFill>
                <a:latin typeface="Avenir Next Heavy"/>
              </a:rPr>
            </a:br>
            <a:r>
              <a:rPr lang="en-US" sz="4000" cap="all" dirty="0" smtClean="0">
                <a:solidFill>
                  <a:srgbClr val="9E28B5"/>
                </a:solidFill>
                <a:latin typeface="Avenir Next Heavy"/>
              </a:rPr>
              <a:t>GOES HERE</a:t>
            </a:r>
            <a:endParaRPr lang="en-US" sz="4000" cap="all" dirty="0">
              <a:solidFill>
                <a:srgbClr val="510C76"/>
              </a:solidFill>
              <a:latin typeface="Avenir Next Heavy"/>
            </a:endParaRPr>
          </a:p>
        </p:txBody>
      </p:sp>
    </p:spTree>
    <p:extLst>
      <p:ext uri="{BB962C8B-B14F-4D97-AF65-F5344CB8AC3E}">
        <p14:creationId xmlns:p14="http://schemas.microsoft.com/office/powerpoint/2010/main" val="4281626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457200" y="456811"/>
            <a:ext cx="8229600" cy="1025041"/>
          </a:xfrm>
          <a:prstGeom prst="rect">
            <a:avLst/>
          </a:prstGeom>
        </p:spPr>
        <p:txBody>
          <a:bodyPr/>
          <a:lstStyle>
            <a:lvl1pPr>
              <a:lnSpc>
                <a:spcPct val="70000"/>
              </a:lnSpc>
              <a:defRPr sz="4000">
                <a:solidFill>
                  <a:srgbClr val="9E28B5"/>
                </a:solidFill>
                <a:latin typeface="AvenirNext LT Pro Heavy" panose="020B0903020202020204" pitchFamily="34" charset="0"/>
                <a:cs typeface="AvenirNext LT Pro Heavy" panose="020B0903020202020204" pitchFamily="34" charset="0"/>
              </a:defRPr>
            </a:lvl1pPr>
          </a:lstStyle>
          <a:p>
            <a:r>
              <a:rPr lang="en-US" sz="4000" cap="all" dirty="0" smtClean="0">
                <a:solidFill>
                  <a:srgbClr val="9E28B5"/>
                </a:solidFill>
                <a:latin typeface="Avenir Next Heavy"/>
              </a:rPr>
              <a:t>SLIDE TITLE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idx="10"/>
          </p:nvPr>
        </p:nvSpPr>
        <p:spPr>
          <a:xfrm>
            <a:off x="457200" y="1600201"/>
            <a:ext cx="8229600" cy="4276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New Aster LT Std" panose="02040603050505020404" pitchFamily="18" charset="0"/>
                <a:cs typeface="New Aster LT Std" panose="02040603050505020404" pitchFamily="18" charset="0"/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New Aster LT Std" panose="02040603050505020404" pitchFamily="18" charset="0"/>
                <a:cs typeface="New Aster LT Std" panose="02040603050505020404" pitchFamily="18" charset="0"/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New Aster LT Std" panose="02040603050505020404" pitchFamily="18" charset="0"/>
                <a:cs typeface="New Aster LT Std" panose="02040603050505020404" pitchFamily="18" charset="0"/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New Aster LT Std" panose="02040603050505020404" pitchFamily="18" charset="0"/>
                <a:cs typeface="New Aster LT Std" panose="02040603050505020404" pitchFamily="18" charset="0"/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New Aster LT Std" panose="02040603050505020404" pitchFamily="18" charset="0"/>
                <a:cs typeface="New Aster LT Std" panose="02040603050505020404" pitchFamily="18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409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05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766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221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marL="0" marR="0" indent="0" algn="l" defTabSz="457200" rtl="0" eaLnBrk="1" fontAlgn="auto" latinLnBrk="0" hangingPunct="1">
        <a:lnSpc>
          <a:spcPct val="7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sz="32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New Aster"/>
          <a:ea typeface="+mn-ea"/>
          <a:cs typeface="New Aster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New Aster"/>
          <a:ea typeface="+mn-ea"/>
          <a:cs typeface="New Aster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New Aster"/>
          <a:ea typeface="+mn-ea"/>
          <a:cs typeface="New Aster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New Aster"/>
          <a:ea typeface="+mn-ea"/>
          <a:cs typeface="New Aster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New Aster"/>
          <a:ea typeface="+mn-ea"/>
          <a:cs typeface="New Aster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jpg"/><Relationship Id="rId9" Type="http://schemas.openxmlformats.org/officeDocument/2006/relationships/image" Target="../media/image1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33119" y="4018857"/>
            <a:ext cx="8229600" cy="2326860"/>
          </a:xfrm>
        </p:spPr>
        <p:txBody>
          <a:bodyPr/>
          <a:lstStyle/>
          <a:p>
            <a:r>
              <a:rPr lang="en-US" sz="4400" b="1" dirty="0" smtClean="0">
                <a:solidFill>
                  <a:srgbClr val="510C76"/>
                </a:solidFill>
                <a:latin typeface="AvenirNext LT Pro Medium" charset="0"/>
                <a:ea typeface="AvenirNext LT Pro Medium" charset="0"/>
                <a:cs typeface="AvenirNext LT Pro Medium" charset="0"/>
              </a:rPr>
              <a:t>SEIS 603 </a:t>
            </a:r>
            <a:br>
              <a:rPr lang="en-US" sz="4400" b="1" dirty="0" smtClean="0">
                <a:solidFill>
                  <a:srgbClr val="510C76"/>
                </a:solidFill>
                <a:latin typeface="AvenirNext LT Pro Medium" charset="0"/>
                <a:ea typeface="AvenirNext LT Pro Medium" charset="0"/>
                <a:cs typeface="AvenirNext LT Pro Medium" charset="0"/>
              </a:rPr>
            </a:br>
            <a:r>
              <a:rPr lang="en-US" sz="4400" b="1" dirty="0" smtClean="0">
                <a:solidFill>
                  <a:srgbClr val="510C76"/>
                </a:solidFill>
                <a:latin typeface="AvenirNext LT Pro Medium" charset="0"/>
                <a:ea typeface="AvenirNext LT Pro Medium" charset="0"/>
                <a:cs typeface="AvenirNext LT Pro Medium" charset="0"/>
              </a:rPr>
              <a:t>Semester Python Project</a:t>
            </a:r>
            <a:br>
              <a:rPr lang="en-US" sz="4400" b="1" dirty="0" smtClean="0">
                <a:solidFill>
                  <a:srgbClr val="510C76"/>
                </a:solidFill>
                <a:latin typeface="AvenirNext LT Pro Medium" charset="0"/>
                <a:ea typeface="AvenirNext LT Pro Medium" charset="0"/>
                <a:cs typeface="AvenirNext LT Pro Medium" charset="0"/>
              </a:rPr>
            </a:br>
            <a:r>
              <a:rPr lang="en-US" sz="4400" b="1" dirty="0" smtClean="0">
                <a:solidFill>
                  <a:srgbClr val="510C76"/>
                </a:solidFill>
                <a:latin typeface="AvenirNext LT Pro Medium" charset="0"/>
                <a:ea typeface="AvenirNext LT Pro Medium" charset="0"/>
                <a:cs typeface="AvenirNext LT Pro Medium" charset="0"/>
              </a:rPr>
              <a:t>By Robert Krall</a:t>
            </a:r>
            <a:endParaRPr lang="en-US" sz="4400" b="1" dirty="0">
              <a:solidFill>
                <a:srgbClr val="510C76"/>
              </a:solidFill>
              <a:latin typeface="AvenirNext LT Pro Medium" charset="0"/>
              <a:ea typeface="AvenirNext LT Pro Medium" charset="0"/>
              <a:cs typeface="AvenirNext LT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782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85662" y="1741668"/>
            <a:ext cx="5934627" cy="3006602"/>
          </a:xfrm>
        </p:spPr>
        <p:txBody>
          <a:bodyPr/>
          <a:lstStyle/>
          <a:p>
            <a:r>
              <a:rPr lang="en-US" sz="3600" b="1" dirty="0" smtClean="0">
                <a:solidFill>
                  <a:srgbClr val="9E28B5"/>
                </a:solidFill>
                <a:latin typeface="AvenirNext LT Pro Medium" charset="0"/>
                <a:ea typeface="AvenirNext LT Pro Medium" charset="0"/>
                <a:cs typeface="AvenirNext LT Pro Medium" charset="0"/>
              </a:rPr>
              <a:t>Product Price Tracker App</a:t>
            </a:r>
            <a:endParaRPr lang="en-US" sz="3600" b="1" dirty="0">
              <a:solidFill>
                <a:srgbClr val="9E28B5"/>
              </a:solidFill>
              <a:latin typeface="AvenirNext LT Pro Medium" charset="0"/>
              <a:ea typeface="AvenirNext LT Pro Medium" charset="0"/>
              <a:cs typeface="AvenirNext LT Pro Medium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85662" y="6042619"/>
            <a:ext cx="21519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http://en.prixan.com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663" y="2219026"/>
            <a:ext cx="4954126" cy="3823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106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 smtClean="0">
                <a:latin typeface="AvenirNext LT Pro Medium" charset="0"/>
                <a:ea typeface="AvenirNext LT Pro Medium" charset="0"/>
                <a:cs typeface="AvenirNext LT Pro Medium" charset="0"/>
              </a:rPr>
              <a:t>Technology used</a:t>
            </a:r>
            <a:endParaRPr lang="en-US" sz="3600" b="1" dirty="0">
              <a:latin typeface="AvenirNext LT Pro Medium" charset="0"/>
              <a:ea typeface="AvenirNext LT Pro Medium" charset="0"/>
              <a:cs typeface="AvenirNext LT Pro Medium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81852"/>
            <a:ext cx="1553378" cy="1553378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1100" y="4441634"/>
            <a:ext cx="1831898" cy="148675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0253" y="1481852"/>
            <a:ext cx="2882745" cy="162154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33" y="4255263"/>
            <a:ext cx="1920610" cy="185949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267" y="3300855"/>
            <a:ext cx="4527938" cy="9433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8621" y="4781262"/>
            <a:ext cx="1333500" cy="13335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7200" y="3021853"/>
            <a:ext cx="1920610" cy="131723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732" y="2123024"/>
            <a:ext cx="1990725" cy="8001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869" y="1306484"/>
            <a:ext cx="1691092" cy="88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560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Gather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Web Scrapping</a:t>
            </a:r>
          </a:p>
          <a:p>
            <a:pPr lvl="1"/>
            <a:r>
              <a:rPr lang="en-US" dirty="0" smtClean="0"/>
              <a:t>Used </a:t>
            </a:r>
            <a:r>
              <a:rPr lang="en-US" dirty="0" err="1" smtClean="0"/>
              <a:t>Beatifulsoup</a:t>
            </a:r>
            <a:r>
              <a:rPr lang="en-US" dirty="0" smtClean="0"/>
              <a:t> library</a:t>
            </a:r>
          </a:p>
          <a:p>
            <a:pPr lvl="1"/>
            <a:r>
              <a:rPr lang="en-US" dirty="0" smtClean="0"/>
              <a:t>Target, Walmart, Toys R Us, Brooks Running</a:t>
            </a:r>
          </a:p>
          <a:p>
            <a:r>
              <a:rPr lang="en-US" dirty="0" smtClean="0"/>
              <a:t>API</a:t>
            </a:r>
          </a:p>
          <a:p>
            <a:pPr lvl="1"/>
            <a:r>
              <a:rPr lang="en-US" dirty="0" smtClean="0"/>
              <a:t>Amazon</a:t>
            </a:r>
          </a:p>
          <a:p>
            <a:r>
              <a:rPr lang="en-US" dirty="0" smtClean="0"/>
              <a:t>Run Script everyday to dump daily price into database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858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Functionality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Create Account</a:t>
            </a:r>
          </a:p>
          <a:p>
            <a:r>
              <a:rPr lang="en-US" dirty="0" smtClean="0"/>
              <a:t>Add New Items</a:t>
            </a:r>
          </a:p>
          <a:p>
            <a:r>
              <a:rPr lang="en-US" dirty="0" smtClean="0"/>
              <a:t>Track Multi Items Price Over 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526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Entity Relationship Diagram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1281801" y="1481852"/>
            <a:ext cx="5324475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46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Report Sample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Looks View a report in </a:t>
            </a:r>
            <a:r>
              <a:rPr lang="en-US" dirty="0" err="1" smtClean="0"/>
              <a:t>Jupyter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72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>
          <a:xfrm>
            <a:off x="723900" y="5724526"/>
            <a:ext cx="2324100" cy="3143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200" dirty="0" smtClean="0"/>
              <a:t>http://startupmanagement.org</a:t>
            </a:r>
            <a:endParaRPr lang="en-US" sz="1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675" y="2034485"/>
            <a:ext cx="3743325" cy="282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218779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P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Section P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Normal Interior P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67</Words>
  <Application>Microsoft Office PowerPoint</Application>
  <PresentationFormat>On-screen Show (4:3)</PresentationFormat>
  <Paragraphs>25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Arial</vt:lpstr>
      <vt:lpstr>Avenir Next Heavy</vt:lpstr>
      <vt:lpstr>AvenirNext LT Pro Heavy</vt:lpstr>
      <vt:lpstr>AvenirNext LT Pro Medium</vt:lpstr>
      <vt:lpstr>Calibri</vt:lpstr>
      <vt:lpstr>New Aster</vt:lpstr>
      <vt:lpstr>New Aster LT Std</vt:lpstr>
      <vt:lpstr>Cover Page</vt:lpstr>
      <vt:lpstr>Section Page</vt:lpstr>
      <vt:lpstr>Normal Interior Page</vt:lpstr>
      <vt:lpstr>SEIS 603  Semester Python Project By Robert Krall</vt:lpstr>
      <vt:lpstr>Product Price Tracker App</vt:lpstr>
      <vt:lpstr>Technology used</vt:lpstr>
      <vt:lpstr>Gather Data</vt:lpstr>
      <vt:lpstr>Application Functionality</vt:lpstr>
      <vt:lpstr>Entity Relationship Diagram</vt:lpstr>
      <vt:lpstr>Report Sample</vt:lpstr>
      <vt:lpstr>Questions</vt:lpstr>
    </vt:vector>
  </TitlesOfParts>
  <Company>University of St Thomas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 Borden</dc:creator>
  <cp:lastModifiedBy>Robert Krall</cp:lastModifiedBy>
  <cp:revision>59</cp:revision>
  <dcterms:created xsi:type="dcterms:W3CDTF">2016-01-27T15:00:24Z</dcterms:created>
  <dcterms:modified xsi:type="dcterms:W3CDTF">2018-03-18T20:58:54Z</dcterms:modified>
</cp:coreProperties>
</file>

<file path=docProps/thumbnail.jpeg>
</file>